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624"/>
  </p:normalViewPr>
  <p:slideViewPr>
    <p:cSldViewPr snapToGrid="0" snapToObjects="1">
      <p:cViewPr>
        <p:scale>
          <a:sx n="90" d="100"/>
          <a:sy n="90" d="100"/>
        </p:scale>
        <p:origin x="71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0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18664-8946-C549-9234-5EC00FC83359}" type="datetimeFigureOut">
              <a:rPr lang="en-US" smtClean="0"/>
              <a:t>9/22/17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BB958-1432-854B-B6C0-41B0FA74F88C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EBD88-1ADD-4347-A870-178074CE51C0}" type="datetimeFigureOut">
              <a:rPr lang="pt-BR" smtClean="0"/>
              <a:t>22/09/17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BCA0A-0DED-0C49-B623-0C83D867A4C5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9061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BCA0A-0DED-0C49-B623-0C83D867A4C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511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2177" y="1154934"/>
            <a:ext cx="7381103" cy="2387600"/>
          </a:xfrm>
        </p:spPr>
        <p:txBody>
          <a:bodyPr anchor="ctr">
            <a:normAutofit/>
          </a:bodyPr>
          <a:lstStyle>
            <a:lvl1pPr algn="ctr">
              <a:defRPr sz="54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pt-BR" dirty="0" smtClean="0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2177" y="3634609"/>
            <a:ext cx="7381104" cy="1655762"/>
          </a:xfrm>
        </p:spPr>
        <p:txBody>
          <a:bodyPr anchor="ctr"/>
          <a:lstStyle>
            <a:lvl1pPr marL="0" indent="0" algn="ctr">
              <a:buNone/>
              <a:defRPr sz="24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cxnSp>
        <p:nvCxnSpPr>
          <p:cNvPr id="7" name="Conector Reto 6"/>
          <p:cNvCxnSpPr/>
          <p:nvPr userDrawn="1"/>
        </p:nvCxnSpPr>
        <p:spPr>
          <a:xfrm>
            <a:off x="7886642" y="474272"/>
            <a:ext cx="3815207" cy="0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 userDrawn="1"/>
        </p:nvCxnSpPr>
        <p:spPr>
          <a:xfrm>
            <a:off x="11693162" y="477557"/>
            <a:ext cx="0" cy="6064812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 userDrawn="1"/>
        </p:nvCxnSpPr>
        <p:spPr>
          <a:xfrm>
            <a:off x="496642" y="474101"/>
            <a:ext cx="3808716" cy="0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 userDrawn="1"/>
        </p:nvCxnSpPr>
        <p:spPr>
          <a:xfrm>
            <a:off x="496642" y="6530794"/>
            <a:ext cx="11205207" cy="0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 userDrawn="1"/>
        </p:nvCxnSpPr>
        <p:spPr>
          <a:xfrm>
            <a:off x="496642" y="477916"/>
            <a:ext cx="0" cy="6064812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spaço Reservado para Data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Espaço Reservado para Número de Slid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583E-1309-434C-960B-F4F31002BB97}" type="slidenum">
              <a:rPr lang="en-US" smtClean="0"/>
              <a:t>‹n.º›</a:t>
            </a:fld>
            <a:endParaRPr lang="en-US"/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810" y="213756"/>
            <a:ext cx="3190585" cy="6509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76" y="365125"/>
            <a:ext cx="10515600" cy="1325563"/>
          </a:xfrm>
        </p:spPr>
        <p:txBody>
          <a:bodyPr anchor="ctr">
            <a:normAutofit/>
          </a:bodyPr>
          <a:lstStyle>
            <a:lvl1pPr>
              <a:defRPr sz="36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pt-BR" dirty="0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76" y="1825625"/>
            <a:ext cx="10515600" cy="4351338"/>
          </a:xfrm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endParaRPr lang="en-US" dirty="0"/>
          </a:p>
        </p:txBody>
      </p:sp>
      <p:cxnSp>
        <p:nvCxnSpPr>
          <p:cNvPr id="7" name="Conector Reto 6"/>
          <p:cNvCxnSpPr/>
          <p:nvPr userDrawn="1"/>
        </p:nvCxnSpPr>
        <p:spPr>
          <a:xfrm>
            <a:off x="360667" y="6629400"/>
            <a:ext cx="11492753" cy="0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 userDrawn="1"/>
        </p:nvCxnSpPr>
        <p:spPr>
          <a:xfrm>
            <a:off x="360667" y="266048"/>
            <a:ext cx="0" cy="6366247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 userDrawn="1"/>
        </p:nvCxnSpPr>
        <p:spPr>
          <a:xfrm>
            <a:off x="11853420" y="266048"/>
            <a:ext cx="0" cy="6366247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 userDrawn="1"/>
        </p:nvCxnSpPr>
        <p:spPr>
          <a:xfrm>
            <a:off x="360667" y="266048"/>
            <a:ext cx="7942579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 userDrawn="1"/>
        </p:nvCxnSpPr>
        <p:spPr>
          <a:xfrm>
            <a:off x="10480452" y="266389"/>
            <a:ext cx="1372968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9122664" y="6301486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8D583E-1309-434C-960B-F4F31002BB97}" type="slidenum">
              <a:rPr lang="en-US" smtClean="0"/>
              <a:pPr/>
              <a:t>‹n.º›</a:t>
            </a:fld>
            <a:endParaRPr lang="en-US"/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470" y="110129"/>
            <a:ext cx="1961041" cy="4001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D583E-1309-434C-960B-F4F31002BB97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1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87014" y="1140651"/>
            <a:ext cx="7316788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389839" y="3620326"/>
            <a:ext cx="5625069" cy="165576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3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583E-1309-434C-960B-F4F31002BB9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29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583E-1309-434C-960B-F4F31002BB9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9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349</TotalTime>
  <Words>3</Words>
  <Application>Microsoft Macintosh PowerPoint</Application>
  <PresentationFormat>Widescreen</PresentationFormat>
  <Paragraphs>3</Paragraphs>
  <Slides>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Microsoft Office</dc:creator>
  <cp:lastModifiedBy>Usuário do Microsoft Office</cp:lastModifiedBy>
  <cp:revision>15</cp:revision>
  <dcterms:created xsi:type="dcterms:W3CDTF">2017-08-24T11:55:39Z</dcterms:created>
  <dcterms:modified xsi:type="dcterms:W3CDTF">2017-09-22T15:36:15Z</dcterms:modified>
</cp:coreProperties>
</file>